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8" r:id="rId6"/>
    <p:sldId id="269" r:id="rId7"/>
    <p:sldId id="270" r:id="rId8"/>
    <p:sldId id="266" r:id="rId9"/>
    <p:sldId id="258" r:id="rId10"/>
    <p:sldId id="267" r:id="rId11"/>
    <p:sldId id="262" r:id="rId12"/>
    <p:sldId id="263" r:id="rId13"/>
    <p:sldId id="265" r:id="rId14"/>
    <p:sldId id="264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A7DE5B-311E-4615-A8C1-5C431C6E09C1}" v="27" dt="2023-05-09T13:36:35.174"/>
    <p1510:client id="{E58D8652-BE28-4F4F-B4D3-3E11BEAE5429}" v="233" dt="2023-05-09T13:29:36.7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ian, Li" userId="S::2340667@johnabbottcollege.net::11fee7d6-dd30-409f-856b-9080fc698730" providerId="AD" clId="Web-{E58D8652-BE28-4F4F-B4D3-3E11BEAE5429}"/>
    <pc:docChg chg="addSld delSld modSld sldOrd">
      <pc:chgData name="Qian, Li" userId="S::2340667@johnabbottcollege.net::11fee7d6-dd30-409f-856b-9080fc698730" providerId="AD" clId="Web-{E58D8652-BE28-4F4F-B4D3-3E11BEAE5429}" dt="2023-05-09T13:29:36.761" v="230" actId="1076"/>
      <pc:docMkLst>
        <pc:docMk/>
      </pc:docMkLst>
      <pc:sldChg chg="modSp">
        <pc:chgData name="Qian, Li" userId="S::2340667@johnabbottcollege.net::11fee7d6-dd30-409f-856b-9080fc698730" providerId="AD" clId="Web-{E58D8652-BE28-4F4F-B4D3-3E11BEAE5429}" dt="2023-05-09T13:29:25.807" v="229" actId="20577"/>
        <pc:sldMkLst>
          <pc:docMk/>
          <pc:sldMk cId="983662588" sldId="256"/>
        </pc:sldMkLst>
        <pc:spChg chg="mod">
          <ac:chgData name="Qian, Li" userId="S::2340667@johnabbottcollege.net::11fee7d6-dd30-409f-856b-9080fc698730" providerId="AD" clId="Web-{E58D8652-BE28-4F4F-B4D3-3E11BEAE5429}" dt="2023-05-09T13:29:25.807" v="229" actId="20577"/>
          <ac:spMkLst>
            <pc:docMk/>
            <pc:sldMk cId="983662588" sldId="256"/>
            <ac:spMk id="3" creationId="{715DA856-8BAA-4C27-8AE2-4C5A978FB313}"/>
          </ac:spMkLst>
        </pc:spChg>
      </pc:sldChg>
      <pc:sldChg chg="addSp delSp modSp ord">
        <pc:chgData name="Qian, Li" userId="S::2340667@johnabbottcollege.net::11fee7d6-dd30-409f-856b-9080fc698730" providerId="AD" clId="Web-{E58D8652-BE28-4F4F-B4D3-3E11BEAE5429}" dt="2023-05-09T13:27:47.415" v="169" actId="14100"/>
        <pc:sldMkLst>
          <pc:docMk/>
          <pc:sldMk cId="1216539514" sldId="258"/>
        </pc:sldMkLst>
        <pc:spChg chg="mod">
          <ac:chgData name="Qian, Li" userId="S::2340667@johnabbottcollege.net::11fee7d6-dd30-409f-856b-9080fc698730" providerId="AD" clId="Web-{E58D8652-BE28-4F4F-B4D3-3E11BEAE5429}" dt="2023-05-09T13:27:47.415" v="169" actId="14100"/>
          <ac:spMkLst>
            <pc:docMk/>
            <pc:sldMk cId="1216539514" sldId="258"/>
            <ac:spMk id="2" creationId="{2A53D805-1F2B-4438-B449-D761F2FDA7FE}"/>
          </ac:spMkLst>
        </pc:spChg>
        <pc:spChg chg="del">
          <ac:chgData name="Qian, Li" userId="S::2340667@johnabbottcollege.net::11fee7d6-dd30-409f-856b-9080fc698730" providerId="AD" clId="Web-{E58D8652-BE28-4F4F-B4D3-3E11BEAE5429}" dt="2023-05-09T13:17:05.094" v="27"/>
          <ac:spMkLst>
            <pc:docMk/>
            <pc:sldMk cId="1216539514" sldId="258"/>
            <ac:spMk id="4" creationId="{BF3E3684-EA11-471E-A39A-40FDFA682EC4}"/>
          </ac:spMkLst>
        </pc:spChg>
        <pc:picChg chg="add mod ord">
          <ac:chgData name="Qian, Li" userId="S::2340667@johnabbottcollege.net::11fee7d6-dd30-409f-856b-9080fc698730" providerId="AD" clId="Web-{E58D8652-BE28-4F4F-B4D3-3E11BEAE5429}" dt="2023-05-09T13:17:11.234" v="30" actId="1076"/>
          <ac:picMkLst>
            <pc:docMk/>
            <pc:sldMk cId="1216539514" sldId="258"/>
            <ac:picMk id="3" creationId="{331F6FCA-DCCF-922C-B09F-7AE95D910F61}"/>
          </ac:picMkLst>
        </pc:picChg>
      </pc:sldChg>
      <pc:sldChg chg="del">
        <pc:chgData name="Qian, Li" userId="S::2340667@johnabbottcollege.net::11fee7d6-dd30-409f-856b-9080fc698730" providerId="AD" clId="Web-{E58D8652-BE28-4F4F-B4D3-3E11BEAE5429}" dt="2023-05-09T13:16:03.546" v="1"/>
        <pc:sldMkLst>
          <pc:docMk/>
          <pc:sldMk cId="3765729487" sldId="260"/>
        </pc:sldMkLst>
      </pc:sldChg>
      <pc:sldChg chg="del">
        <pc:chgData name="Qian, Li" userId="S::2340667@johnabbottcollege.net::11fee7d6-dd30-409f-856b-9080fc698730" providerId="AD" clId="Web-{E58D8652-BE28-4F4F-B4D3-3E11BEAE5429}" dt="2023-05-09T13:15:57.874" v="0"/>
        <pc:sldMkLst>
          <pc:docMk/>
          <pc:sldMk cId="3693201031" sldId="261"/>
        </pc:sldMkLst>
      </pc:sldChg>
      <pc:sldChg chg="ord">
        <pc:chgData name="Qian, Li" userId="S::2340667@johnabbottcollege.net::11fee7d6-dd30-409f-856b-9080fc698730" providerId="AD" clId="Web-{E58D8652-BE28-4F4F-B4D3-3E11BEAE5429}" dt="2023-05-09T13:19:01.017" v="69"/>
        <pc:sldMkLst>
          <pc:docMk/>
          <pc:sldMk cId="1291402419" sldId="262"/>
        </pc:sldMkLst>
      </pc:sldChg>
      <pc:sldChg chg="addSp delSp modSp add replId">
        <pc:chgData name="Qian, Li" userId="S::2340667@johnabbottcollege.net::11fee7d6-dd30-409f-856b-9080fc698730" providerId="AD" clId="Web-{E58D8652-BE28-4F4F-B4D3-3E11BEAE5429}" dt="2023-05-09T13:27:35.728" v="168" actId="1076"/>
        <pc:sldMkLst>
          <pc:docMk/>
          <pc:sldMk cId="3157881847" sldId="266"/>
        </pc:sldMkLst>
        <pc:spChg chg="mod">
          <ac:chgData name="Qian, Li" userId="S::2340667@johnabbottcollege.net::11fee7d6-dd30-409f-856b-9080fc698730" providerId="AD" clId="Web-{E58D8652-BE28-4F4F-B4D3-3E11BEAE5429}" dt="2023-05-09T13:27:35.728" v="168" actId="1076"/>
          <ac:spMkLst>
            <pc:docMk/>
            <pc:sldMk cId="3157881847" sldId="266"/>
            <ac:spMk id="2" creationId="{CE21775C-BEA2-4EF7-8760-773C2F15579E}"/>
          </ac:spMkLst>
        </pc:spChg>
        <pc:picChg chg="add mod">
          <ac:chgData name="Qian, Li" userId="S::2340667@johnabbottcollege.net::11fee7d6-dd30-409f-856b-9080fc698730" providerId="AD" clId="Web-{E58D8652-BE28-4F4F-B4D3-3E11BEAE5429}" dt="2023-05-09T13:18:28.798" v="66" actId="1076"/>
          <ac:picMkLst>
            <pc:docMk/>
            <pc:sldMk cId="3157881847" sldId="266"/>
            <ac:picMk id="3" creationId="{234ABE26-3295-5E80-5AB6-538CA9A771D6}"/>
          </ac:picMkLst>
        </pc:picChg>
        <pc:picChg chg="add mod">
          <ac:chgData name="Qian, Li" userId="S::2340667@johnabbottcollege.net::11fee7d6-dd30-409f-856b-9080fc698730" providerId="AD" clId="Web-{E58D8652-BE28-4F4F-B4D3-3E11BEAE5429}" dt="2023-05-09T13:18:56.455" v="68" actId="1076"/>
          <ac:picMkLst>
            <pc:docMk/>
            <pc:sldMk cId="3157881847" sldId="266"/>
            <ac:picMk id="4" creationId="{B29B6AD8-A96F-7DC9-8A1A-146D72A5B9F8}"/>
          </ac:picMkLst>
        </pc:picChg>
        <pc:picChg chg="del">
          <ac:chgData name="Qian, Li" userId="S::2340667@johnabbottcollege.net::11fee7d6-dd30-409f-856b-9080fc698730" providerId="AD" clId="Web-{E58D8652-BE28-4F4F-B4D3-3E11BEAE5429}" dt="2023-05-09T13:17:49.032" v="61"/>
          <ac:picMkLst>
            <pc:docMk/>
            <pc:sldMk cId="3157881847" sldId="266"/>
            <ac:picMk id="5" creationId="{9EB9140D-B7FB-49CD-AF40-B54BF174A2E3}"/>
          </ac:picMkLst>
        </pc:picChg>
      </pc:sldChg>
      <pc:sldChg chg="addSp delSp modSp add ord replId">
        <pc:chgData name="Qian, Li" userId="S::2340667@johnabbottcollege.net::11fee7d6-dd30-409f-856b-9080fc698730" providerId="AD" clId="Web-{E58D8652-BE28-4F4F-B4D3-3E11BEAE5429}" dt="2023-05-09T13:29:36.761" v="230" actId="1076"/>
        <pc:sldMkLst>
          <pc:docMk/>
          <pc:sldMk cId="3880982246" sldId="267"/>
        </pc:sldMkLst>
        <pc:spChg chg="mod">
          <ac:chgData name="Qian, Li" userId="S::2340667@johnabbottcollege.net::11fee7d6-dd30-409f-856b-9080fc698730" providerId="AD" clId="Web-{E58D8652-BE28-4F4F-B4D3-3E11BEAE5429}" dt="2023-05-09T13:29:36.761" v="230" actId="1076"/>
          <ac:spMkLst>
            <pc:docMk/>
            <pc:sldMk cId="3880982246" sldId="267"/>
            <ac:spMk id="2" creationId="{CE21775C-BEA2-4EF7-8760-773C2F15579E}"/>
          </ac:spMkLst>
        </pc:spChg>
        <pc:picChg chg="del">
          <ac:chgData name="Qian, Li" userId="S::2340667@johnabbottcollege.net::11fee7d6-dd30-409f-856b-9080fc698730" providerId="AD" clId="Web-{E58D8652-BE28-4F4F-B4D3-3E11BEAE5429}" dt="2023-05-09T13:20:21.190" v="79"/>
          <ac:picMkLst>
            <pc:docMk/>
            <pc:sldMk cId="3880982246" sldId="267"/>
            <ac:picMk id="3" creationId="{234ABE26-3295-5E80-5AB6-538CA9A771D6}"/>
          </ac:picMkLst>
        </pc:picChg>
        <pc:picChg chg="del">
          <ac:chgData name="Qian, Li" userId="S::2340667@johnabbottcollege.net::11fee7d6-dd30-409f-856b-9080fc698730" providerId="AD" clId="Web-{E58D8652-BE28-4F4F-B4D3-3E11BEAE5429}" dt="2023-05-09T13:20:23.440" v="80"/>
          <ac:picMkLst>
            <pc:docMk/>
            <pc:sldMk cId="3880982246" sldId="267"/>
            <ac:picMk id="4" creationId="{B29B6AD8-A96F-7DC9-8A1A-146D72A5B9F8}"/>
          </ac:picMkLst>
        </pc:picChg>
        <pc:picChg chg="add mod">
          <ac:chgData name="Qian, Li" userId="S::2340667@johnabbottcollege.net::11fee7d6-dd30-409f-856b-9080fc698730" providerId="AD" clId="Web-{E58D8652-BE28-4F4F-B4D3-3E11BEAE5429}" dt="2023-05-09T13:21:14.613" v="86" actId="14100"/>
          <ac:picMkLst>
            <pc:docMk/>
            <pc:sldMk cId="3880982246" sldId="267"/>
            <ac:picMk id="5" creationId="{83F2C2C8-AB90-1394-C942-BBBC2BAB4132}"/>
          </ac:picMkLst>
        </pc:picChg>
        <pc:picChg chg="add mod">
          <ac:chgData name="Qian, Li" userId="S::2340667@johnabbottcollege.net::11fee7d6-dd30-409f-856b-9080fc698730" providerId="AD" clId="Web-{E58D8652-BE28-4F4F-B4D3-3E11BEAE5429}" dt="2023-05-09T13:21:20.441" v="88" actId="14100"/>
          <ac:picMkLst>
            <pc:docMk/>
            <pc:sldMk cId="3880982246" sldId="267"/>
            <ac:picMk id="6" creationId="{14517027-5417-5B12-77C4-EA4A983EA300}"/>
          </ac:picMkLst>
        </pc:picChg>
      </pc:sldChg>
      <pc:sldChg chg="modSp new ord">
        <pc:chgData name="Qian, Li" userId="S::2340667@johnabbottcollege.net::11fee7d6-dd30-409f-856b-9080fc698730" providerId="AD" clId="Web-{E58D8652-BE28-4F4F-B4D3-3E11BEAE5429}" dt="2023-05-09T13:23:06.943" v="101"/>
        <pc:sldMkLst>
          <pc:docMk/>
          <pc:sldMk cId="2895370447" sldId="268"/>
        </pc:sldMkLst>
        <pc:spChg chg="mod">
          <ac:chgData name="Qian, Li" userId="S::2340667@johnabbottcollege.net::11fee7d6-dd30-409f-856b-9080fc698730" providerId="AD" clId="Web-{E58D8652-BE28-4F4F-B4D3-3E11BEAE5429}" dt="2023-05-09T13:22:58.849" v="99" actId="20577"/>
          <ac:spMkLst>
            <pc:docMk/>
            <pc:sldMk cId="2895370447" sldId="268"/>
            <ac:spMk id="2" creationId="{7A94F92F-2524-9853-4A67-0E4C7232635A}"/>
          </ac:spMkLst>
        </pc:spChg>
        <pc:spChg chg="mod">
          <ac:chgData name="Qian, Li" userId="S::2340667@johnabbottcollege.net::11fee7d6-dd30-409f-856b-9080fc698730" providerId="AD" clId="Web-{E58D8652-BE28-4F4F-B4D3-3E11BEAE5429}" dt="2023-05-09T13:23:03.693" v="100" actId="14100"/>
          <ac:spMkLst>
            <pc:docMk/>
            <pc:sldMk cId="2895370447" sldId="268"/>
            <ac:spMk id="3" creationId="{26459948-163E-BA9A-FF1D-AE1EDF2663E8}"/>
          </ac:spMkLst>
        </pc:spChg>
      </pc:sldChg>
      <pc:sldChg chg="modSp new">
        <pc:chgData name="Qian, Li" userId="S::2340667@johnabbottcollege.net::11fee7d6-dd30-409f-856b-9080fc698730" providerId="AD" clId="Web-{E58D8652-BE28-4F4F-B4D3-3E11BEAE5429}" dt="2023-05-09T13:27:18.274" v="167" actId="20577"/>
        <pc:sldMkLst>
          <pc:docMk/>
          <pc:sldMk cId="2271916565" sldId="269"/>
        </pc:sldMkLst>
        <pc:spChg chg="mod">
          <ac:chgData name="Qian, Li" userId="S::2340667@johnabbottcollege.net::11fee7d6-dd30-409f-856b-9080fc698730" providerId="AD" clId="Web-{E58D8652-BE28-4F4F-B4D3-3E11BEAE5429}" dt="2023-05-09T13:23:53.162" v="111" actId="14100"/>
          <ac:spMkLst>
            <pc:docMk/>
            <pc:sldMk cId="2271916565" sldId="269"/>
            <ac:spMk id="2" creationId="{29864F75-B172-278D-4CF7-A589691F2E93}"/>
          </ac:spMkLst>
        </pc:spChg>
        <pc:spChg chg="mod">
          <ac:chgData name="Qian, Li" userId="S::2340667@johnabbottcollege.net::11fee7d6-dd30-409f-856b-9080fc698730" providerId="AD" clId="Web-{E58D8652-BE28-4F4F-B4D3-3E11BEAE5429}" dt="2023-05-09T13:27:18.274" v="167" actId="20577"/>
          <ac:spMkLst>
            <pc:docMk/>
            <pc:sldMk cId="2271916565" sldId="269"/>
            <ac:spMk id="3" creationId="{9C3AE033-1A0C-79E8-B02B-04C0FF3EFC34}"/>
          </ac:spMkLst>
        </pc:spChg>
      </pc:sldChg>
      <pc:sldChg chg="modSp new">
        <pc:chgData name="Qian, Li" userId="S::2340667@johnabbottcollege.net::11fee7d6-dd30-409f-856b-9080fc698730" providerId="AD" clId="Web-{E58D8652-BE28-4F4F-B4D3-3E11BEAE5429}" dt="2023-05-09T13:26:54.821" v="163" actId="20577"/>
        <pc:sldMkLst>
          <pc:docMk/>
          <pc:sldMk cId="808543738" sldId="270"/>
        </pc:sldMkLst>
        <pc:spChg chg="mod">
          <ac:chgData name="Qian, Li" userId="S::2340667@johnabbottcollege.net::11fee7d6-dd30-409f-856b-9080fc698730" providerId="AD" clId="Web-{E58D8652-BE28-4F4F-B4D3-3E11BEAE5429}" dt="2023-05-09T13:26:11.195" v="153"/>
          <ac:spMkLst>
            <pc:docMk/>
            <pc:sldMk cId="808543738" sldId="270"/>
            <ac:spMk id="2" creationId="{B24AA97A-D280-2843-71A2-CAE76EA47474}"/>
          </ac:spMkLst>
        </pc:spChg>
        <pc:spChg chg="mod">
          <ac:chgData name="Qian, Li" userId="S::2340667@johnabbottcollege.net::11fee7d6-dd30-409f-856b-9080fc698730" providerId="AD" clId="Web-{E58D8652-BE28-4F4F-B4D3-3E11BEAE5429}" dt="2023-05-09T13:26:54.821" v="163" actId="20577"/>
          <ac:spMkLst>
            <pc:docMk/>
            <pc:sldMk cId="808543738" sldId="270"/>
            <ac:spMk id="3" creationId="{5383369B-40EA-AFD5-7F1A-CABBC98DB635}"/>
          </ac:spMkLst>
        </pc:spChg>
      </pc:sldChg>
      <pc:sldChg chg="addSp delSp modSp new mod setBg addAnim delAnim">
        <pc:chgData name="Qian, Li" userId="S::2340667@johnabbottcollege.net::11fee7d6-dd30-409f-856b-9080fc698730" providerId="AD" clId="Web-{E58D8652-BE28-4F4F-B4D3-3E11BEAE5429}" dt="2023-05-09T13:28:59.057" v="198" actId="20577"/>
        <pc:sldMkLst>
          <pc:docMk/>
          <pc:sldMk cId="2855093396" sldId="271"/>
        </pc:sldMkLst>
        <pc:spChg chg="mod">
          <ac:chgData name="Qian, Li" userId="S::2340667@johnabbottcollege.net::11fee7d6-dd30-409f-856b-9080fc698730" providerId="AD" clId="Web-{E58D8652-BE28-4F4F-B4D3-3E11BEAE5429}" dt="2023-05-09T13:28:35.697" v="190"/>
          <ac:spMkLst>
            <pc:docMk/>
            <pc:sldMk cId="2855093396" sldId="271"/>
            <ac:spMk id="2" creationId="{89F2F64B-AF43-6715-B528-E503EFB69BE6}"/>
          </ac:spMkLst>
        </pc:spChg>
        <pc:spChg chg="mod">
          <ac:chgData name="Qian, Li" userId="S::2340667@johnabbottcollege.net::11fee7d6-dd30-409f-856b-9080fc698730" providerId="AD" clId="Web-{E58D8652-BE28-4F4F-B4D3-3E11BEAE5429}" dt="2023-05-09T13:28:59.057" v="198" actId="20577"/>
          <ac:spMkLst>
            <pc:docMk/>
            <pc:sldMk cId="2855093396" sldId="271"/>
            <ac:spMk id="3" creationId="{1C0C6C75-63D9-4B0F-A39B-89EE7C765DBD}"/>
          </ac:spMkLst>
        </pc:spChg>
        <pc:grpChg chg="add del">
          <ac:chgData name="Qian, Li" userId="S::2340667@johnabbottcollege.net::11fee7d6-dd30-409f-856b-9080fc698730" providerId="AD" clId="Web-{E58D8652-BE28-4F4F-B4D3-3E11BEAE5429}" dt="2023-05-09T13:28:35.635" v="189"/>
          <ac:grpSpMkLst>
            <pc:docMk/>
            <pc:sldMk cId="2855093396" sldId="271"/>
            <ac:grpSpMk id="9" creationId="{1351B104-9B78-4A2B-B970-FA8ABE1CE12D}"/>
          </ac:grpSpMkLst>
        </pc:grpChg>
        <pc:grpChg chg="add del">
          <ac:chgData name="Qian, Li" userId="S::2340667@johnabbottcollege.net::11fee7d6-dd30-409f-856b-9080fc698730" providerId="AD" clId="Web-{E58D8652-BE28-4F4F-B4D3-3E11BEAE5429}" dt="2023-05-09T13:28:35.635" v="189"/>
          <ac:grpSpMkLst>
            <pc:docMk/>
            <pc:sldMk cId="2855093396" sldId="271"/>
            <ac:grpSpMk id="13" creationId="{D4116A08-770E-4DC3-AAB6-E3E8E6CEC832}"/>
          </ac:grpSpMkLst>
        </pc:grpChg>
        <pc:grpChg chg="add del">
          <ac:chgData name="Qian, Li" userId="S::2340667@johnabbottcollege.net::11fee7d6-dd30-409f-856b-9080fc698730" providerId="AD" clId="Web-{E58D8652-BE28-4F4F-B4D3-3E11BEAE5429}" dt="2023-05-09T13:28:35.635" v="189"/>
          <ac:grpSpMkLst>
            <pc:docMk/>
            <pc:sldMk cId="2855093396" sldId="271"/>
            <ac:grpSpMk id="69" creationId="{77EB1C59-16D1-4C5E-9775-50CB40E022FE}"/>
          </ac:grpSpMkLst>
        </pc:grpChg>
        <pc:grpChg chg="add">
          <ac:chgData name="Qian, Li" userId="S::2340667@johnabbottcollege.net::11fee7d6-dd30-409f-856b-9080fc698730" providerId="AD" clId="Web-{E58D8652-BE28-4F4F-B4D3-3E11BEAE5429}" dt="2023-05-09T13:28:35.697" v="190"/>
          <ac:grpSpMkLst>
            <pc:docMk/>
            <pc:sldMk cId="2855093396" sldId="271"/>
            <ac:grpSpMk id="81" creationId="{6C68F39D-867D-4AFF-94C4-C3829AD5C5B5}"/>
          </ac:grpSpMkLst>
        </pc:grpChg>
        <pc:grpChg chg="add">
          <ac:chgData name="Qian, Li" userId="S::2340667@johnabbottcollege.net::11fee7d6-dd30-409f-856b-9080fc698730" providerId="AD" clId="Web-{E58D8652-BE28-4F4F-B4D3-3E11BEAE5429}" dt="2023-05-09T13:28:35.697" v="190"/>
          <ac:grpSpMkLst>
            <pc:docMk/>
            <pc:sldMk cId="2855093396" sldId="271"/>
            <ac:grpSpMk id="83" creationId="{4466CCD0-FEF9-460D-9FB6-11613A492B66}"/>
          </ac:grpSpMkLst>
        </pc:grpChg>
        <pc:grpChg chg="add">
          <ac:chgData name="Qian, Li" userId="S::2340667@johnabbottcollege.net::11fee7d6-dd30-409f-856b-9080fc698730" providerId="AD" clId="Web-{E58D8652-BE28-4F4F-B4D3-3E11BEAE5429}" dt="2023-05-09T13:28:35.697" v="190"/>
          <ac:grpSpMkLst>
            <pc:docMk/>
            <pc:sldMk cId="2855093396" sldId="271"/>
            <ac:grpSpMk id="84" creationId="{176E1971-1C4C-46C8-A821-63766428014D}"/>
          </ac:grpSpMkLst>
        </pc:grpChg>
        <pc:picChg chg="add del">
          <ac:chgData name="Qian, Li" userId="S::2340667@johnabbottcollege.net::11fee7d6-dd30-409f-856b-9080fc698730" providerId="AD" clId="Web-{E58D8652-BE28-4F4F-B4D3-3E11BEAE5429}" dt="2023-05-09T13:28:35.635" v="189"/>
          <ac:picMkLst>
            <pc:docMk/>
            <pc:sldMk cId="2855093396" sldId="271"/>
            <ac:picMk id="5" creationId="{27922DD9-0B88-3CB0-377A-64269F2C7BBE}"/>
          </ac:picMkLst>
        </pc:picChg>
        <pc:picChg chg="add">
          <ac:chgData name="Qian, Li" userId="S::2340667@johnabbottcollege.net::11fee7d6-dd30-409f-856b-9080fc698730" providerId="AD" clId="Web-{E58D8652-BE28-4F4F-B4D3-3E11BEAE5429}" dt="2023-05-09T13:28:35.697" v="190"/>
          <ac:picMkLst>
            <pc:docMk/>
            <pc:sldMk cId="2855093396" sldId="271"/>
            <ac:picMk id="82" creationId="{A3C6EADB-7D7A-000E-93D9-B0CD1CBAF8CE}"/>
          </ac:picMkLst>
        </pc:picChg>
      </pc:sldChg>
    </pc:docChg>
  </pc:docChgLst>
  <pc:docChgLst>
    <pc:chgData name="Li, Hong Bo" userId="S::2298279@johnabbottcollege.net::ca5c8ce8-4c5f-46ab-84aa-9194d5ee6780" providerId="AD" clId="Web-{CEA7DE5B-311E-4615-A8C1-5C431C6E09C1}"/>
    <pc:docChg chg="modSld">
      <pc:chgData name="Li, Hong Bo" userId="S::2298279@johnabbottcollege.net::ca5c8ce8-4c5f-46ab-84aa-9194d5ee6780" providerId="AD" clId="Web-{CEA7DE5B-311E-4615-A8C1-5C431C6E09C1}" dt="2023-05-09T13:36:35.174" v="35" actId="1076"/>
      <pc:docMkLst>
        <pc:docMk/>
      </pc:docMkLst>
      <pc:sldChg chg="addSp delSp modSp">
        <pc:chgData name="Li, Hong Bo" userId="S::2298279@johnabbottcollege.net::ca5c8ce8-4c5f-46ab-84aa-9194d5ee6780" providerId="AD" clId="Web-{CEA7DE5B-311E-4615-A8C1-5C431C6E09C1}" dt="2023-05-09T13:36:35.174" v="35" actId="1076"/>
        <pc:sldMkLst>
          <pc:docMk/>
          <pc:sldMk cId="2855093396" sldId="271"/>
        </pc:sldMkLst>
        <pc:spChg chg="mod ord">
          <ac:chgData name="Li, Hong Bo" userId="S::2298279@johnabbottcollege.net::ca5c8ce8-4c5f-46ab-84aa-9194d5ee6780" providerId="AD" clId="Web-{CEA7DE5B-311E-4615-A8C1-5C431C6E09C1}" dt="2023-05-09T13:35:47.940" v="34" actId="14100"/>
          <ac:spMkLst>
            <pc:docMk/>
            <pc:sldMk cId="2855093396" sldId="271"/>
            <ac:spMk id="2" creationId="{89F2F64B-AF43-6715-B528-E503EFB69BE6}"/>
          </ac:spMkLst>
        </pc:spChg>
        <pc:spChg chg="del">
          <ac:chgData name="Li, Hong Bo" userId="S::2298279@johnabbottcollege.net::ca5c8ce8-4c5f-46ab-84aa-9194d5ee6780" providerId="AD" clId="Web-{CEA7DE5B-311E-4615-A8C1-5C431C6E09C1}" dt="2023-05-09T13:30:34.164" v="0"/>
          <ac:spMkLst>
            <pc:docMk/>
            <pc:sldMk cId="2855093396" sldId="271"/>
            <ac:spMk id="3" creationId="{1C0C6C75-63D9-4B0F-A39B-89EE7C765DBD}"/>
          </ac:spMkLst>
        </pc:spChg>
        <pc:spChg chg="add del">
          <ac:chgData name="Li, Hong Bo" userId="S::2298279@johnabbottcollege.net::ca5c8ce8-4c5f-46ab-84aa-9194d5ee6780" providerId="AD" clId="Web-{CEA7DE5B-311E-4615-A8C1-5C431C6E09C1}" dt="2023-05-09T13:34:17.004" v="24"/>
          <ac:spMkLst>
            <pc:docMk/>
            <pc:sldMk cId="2855093396" sldId="271"/>
            <ac:spMk id="329" creationId="{C1C3FA74-6158-4157-A8F0-8CAE5091FF50}"/>
          </ac:spMkLst>
        </pc:spChg>
        <pc:grpChg chg="del">
          <ac:chgData name="Li, Hong Bo" userId="S::2298279@johnabbottcollege.net::ca5c8ce8-4c5f-46ab-84aa-9194d5ee6780" providerId="AD" clId="Web-{CEA7DE5B-311E-4615-A8C1-5C431C6E09C1}" dt="2023-05-09T13:32:47.271" v="13"/>
          <ac:grpSpMkLst>
            <pc:docMk/>
            <pc:sldMk cId="2855093396" sldId="271"/>
            <ac:grpSpMk id="81" creationId="{6C68F39D-867D-4AFF-94C4-C3829AD5C5B5}"/>
          </ac:grpSpMkLst>
        </pc:grpChg>
        <pc:grpChg chg="del">
          <ac:chgData name="Li, Hong Bo" userId="S::2298279@johnabbottcollege.net::ca5c8ce8-4c5f-46ab-84aa-9194d5ee6780" providerId="AD" clId="Web-{CEA7DE5B-311E-4615-A8C1-5C431C6E09C1}" dt="2023-05-09T13:32:47.271" v="13"/>
          <ac:grpSpMkLst>
            <pc:docMk/>
            <pc:sldMk cId="2855093396" sldId="271"/>
            <ac:grpSpMk id="83" creationId="{4466CCD0-FEF9-460D-9FB6-11613A492B66}"/>
          </ac:grpSpMkLst>
        </pc:grpChg>
        <pc:grpChg chg="del">
          <ac:chgData name="Li, Hong Bo" userId="S::2298279@johnabbottcollege.net::ca5c8ce8-4c5f-46ab-84aa-9194d5ee6780" providerId="AD" clId="Web-{CEA7DE5B-311E-4615-A8C1-5C431C6E09C1}" dt="2023-05-09T13:32:47.271" v="13"/>
          <ac:grpSpMkLst>
            <pc:docMk/>
            <pc:sldMk cId="2855093396" sldId="271"/>
            <ac:grpSpMk id="84" creationId="{176E1971-1C4C-46C8-A821-63766428014D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11.599" v="17"/>
          <ac:grpSpMkLst>
            <pc:docMk/>
            <pc:sldMk cId="2855093396" sldId="271"/>
            <ac:grpSpMk id="149" creationId="{096A8A5D-137F-4A8A-9811-F7A867F02E3F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11.599" v="17"/>
          <ac:grpSpMkLst>
            <pc:docMk/>
            <pc:sldMk cId="2855093396" sldId="271"/>
            <ac:grpSpMk id="153" creationId="{0FA686C7-6B08-416F-AEF3-C204079363A8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11.599" v="17"/>
          <ac:grpSpMkLst>
            <pc:docMk/>
            <pc:sldMk cId="2855093396" sldId="271"/>
            <ac:grpSpMk id="209" creationId="{4C78E281-F596-4ECB-979A-89D89452AAD7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4:17.020" v="25"/>
          <ac:grpSpMkLst>
            <pc:docMk/>
            <pc:sldMk cId="2855093396" sldId="271"/>
            <ac:grpSpMk id="224" creationId="{316DCFC9-6877-407C-8170-608FCB8E35AE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4:17.020" v="25"/>
          <ac:grpSpMkLst>
            <pc:docMk/>
            <pc:sldMk cId="2855093396" sldId="271"/>
            <ac:grpSpMk id="228" creationId="{89353FE7-0D03-4AD2-8B8A-60A06F6BDA4C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52.911" v="20"/>
          <ac:grpSpMkLst>
            <pc:docMk/>
            <pc:sldMk cId="2855093396" sldId="271"/>
            <ac:grpSpMk id="255" creationId="{EF58D138-35FF-4A3E-9FCD-A6044FD3CB63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52.911" v="20"/>
          <ac:grpSpMkLst>
            <pc:docMk/>
            <pc:sldMk cId="2855093396" sldId="271"/>
            <ac:grpSpMk id="259" creationId="{B6B0FEEE-81F6-4CFD-9F19-7422C2BBB738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52.911" v="20"/>
          <ac:grpSpMkLst>
            <pc:docMk/>
            <pc:sldMk cId="2855093396" sldId="271"/>
            <ac:grpSpMk id="288" creationId="{ED8042C1-215E-4C21-BB6B-38C5EE46944D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4:11.426" v="22"/>
          <ac:grpSpMkLst>
            <pc:docMk/>
            <pc:sldMk cId="2855093396" sldId="271"/>
            <ac:grpSpMk id="314" creationId="{096A8A5D-137F-4A8A-9811-F7A867F02E3F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4:11.426" v="22"/>
          <ac:grpSpMkLst>
            <pc:docMk/>
            <pc:sldMk cId="2855093396" sldId="271"/>
            <ac:grpSpMk id="315" creationId="{4C78E281-F596-4ECB-979A-89D89452AAD7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4:11.426" v="22"/>
          <ac:grpSpMkLst>
            <pc:docMk/>
            <pc:sldMk cId="2855093396" sldId="271"/>
            <ac:grpSpMk id="326" creationId="{0FA686C7-6B08-416F-AEF3-C204079363A8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5:28.831" v="30"/>
          <ac:grpSpMkLst>
            <pc:docMk/>
            <pc:sldMk cId="2855093396" sldId="271"/>
            <ac:grpSpMk id="331" creationId="{316DCFC9-6877-407C-8170-608FCB8E35AE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5:28.831" v="30"/>
          <ac:grpSpMkLst>
            <pc:docMk/>
            <pc:sldMk cId="2855093396" sldId="271"/>
            <ac:grpSpMk id="332" creationId="{89353FE7-0D03-4AD2-8B8A-60A06F6BDA4C}"/>
          </ac:grpSpMkLst>
        </pc:grpChg>
        <pc:grpChg chg="add">
          <ac:chgData name="Li, Hong Bo" userId="S::2298279@johnabbottcollege.net::ca5c8ce8-4c5f-46ab-84aa-9194d5ee6780" providerId="AD" clId="Web-{CEA7DE5B-311E-4615-A8C1-5C431C6E09C1}" dt="2023-05-09T13:35:28.831" v="30"/>
          <ac:grpSpMkLst>
            <pc:docMk/>
            <pc:sldMk cId="2855093396" sldId="271"/>
            <ac:grpSpMk id="337" creationId="{EF58D138-35FF-4A3E-9FCD-A6044FD3CB63}"/>
          </ac:grpSpMkLst>
        </pc:grpChg>
        <pc:grpChg chg="add">
          <ac:chgData name="Li, Hong Bo" userId="S::2298279@johnabbottcollege.net::ca5c8ce8-4c5f-46ab-84aa-9194d5ee6780" providerId="AD" clId="Web-{CEA7DE5B-311E-4615-A8C1-5C431C6E09C1}" dt="2023-05-09T13:35:28.831" v="30"/>
          <ac:grpSpMkLst>
            <pc:docMk/>
            <pc:sldMk cId="2855093396" sldId="271"/>
            <ac:grpSpMk id="341" creationId="{B6B0FEEE-81F6-4CFD-9F19-7422C2BBB738}"/>
          </ac:grpSpMkLst>
        </pc:grpChg>
        <pc:grpChg chg="add">
          <ac:chgData name="Li, Hong Bo" userId="S::2298279@johnabbottcollege.net::ca5c8ce8-4c5f-46ab-84aa-9194d5ee6780" providerId="AD" clId="Web-{CEA7DE5B-311E-4615-A8C1-5C431C6E09C1}" dt="2023-05-09T13:35:28.831" v="30"/>
          <ac:grpSpMkLst>
            <pc:docMk/>
            <pc:sldMk cId="2855093396" sldId="271"/>
            <ac:grpSpMk id="370" creationId="{ED8042C1-215E-4C21-BB6B-38C5EE46944D}"/>
          </ac:grpSpMkLst>
        </pc:grpChg>
        <pc:picChg chg="del">
          <ac:chgData name="Li, Hong Bo" userId="S::2298279@johnabbottcollege.net::ca5c8ce8-4c5f-46ab-84aa-9194d5ee6780" providerId="AD" clId="Web-{CEA7DE5B-311E-4615-A8C1-5C431C6E09C1}" dt="2023-05-09T13:32:21.803" v="7"/>
          <ac:picMkLst>
            <pc:docMk/>
            <pc:sldMk cId="2855093396" sldId="271"/>
            <ac:picMk id="82" creationId="{A3C6EADB-7D7A-000E-93D9-B0CD1CBAF8CE}"/>
          </ac:picMkLst>
        </pc:picChg>
        <pc:picChg chg="add del mod ord">
          <ac:chgData name="Li, Hong Bo" userId="S::2298279@johnabbottcollege.net::ca5c8ce8-4c5f-46ab-84aa-9194d5ee6780" providerId="AD" clId="Web-{CEA7DE5B-311E-4615-A8C1-5C431C6E09C1}" dt="2023-05-09T13:36:35.174" v="35" actId="1076"/>
          <ac:picMkLst>
            <pc:docMk/>
            <pc:sldMk cId="2855093396" sldId="271"/>
            <ac:picMk id="144" creationId="{B9A2C7F1-C2A1-D73D-93CC-2E93CE49B789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516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9883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56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44643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6959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766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857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9129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469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417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919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776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06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46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2088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90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69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5595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F6BCD-D31D-42A0-8029-041E46F558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406400"/>
            <a:ext cx="8791575" cy="2387600"/>
          </a:xfrm>
        </p:spPr>
        <p:txBody>
          <a:bodyPr/>
          <a:lstStyle/>
          <a:p>
            <a:r>
              <a:rPr lang="en-US" altLang="zh-CN" sz="5400" b="1">
                <a:latin typeface="Arial" panose="020B0604020202020204" pitchFamily="34" charset="0"/>
                <a:cs typeface="Arial" panose="020B0604020202020204" pitchFamily="34" charset="0"/>
              </a:rPr>
              <a:t>Web Design Project</a:t>
            </a:r>
            <a:br>
              <a:rPr lang="en-US" altLang="zh-CN"/>
            </a:br>
            <a:r>
              <a:rPr lang="en-US" altLang="zh-CN"/>
              <a:t>--Abbott </a:t>
            </a:r>
            <a:r>
              <a:rPr lang="en-US" altLang="zh-CN" b="1"/>
              <a:t>Hotel </a:t>
            </a:r>
            <a:endParaRPr lang="zh-CN" altLang="en-US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5DA856-8BAA-4C27-8AE2-4C5A978FB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064000"/>
            <a:ext cx="8791575" cy="2056383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altLang="zh-CN" sz="2600" b="1" u="sng">
                <a:latin typeface="Arial"/>
                <a:ea typeface="宋体"/>
                <a:cs typeface="Arial"/>
              </a:rPr>
              <a:t>Presented by Development Group :</a:t>
            </a:r>
          </a:p>
          <a:p>
            <a:r>
              <a:rPr lang="en-US" altLang="zh-CN" sz="2600" b="1">
                <a:latin typeface="Arial" panose="020B0604020202020204" pitchFamily="34" charset="0"/>
                <a:cs typeface="Arial" panose="020B0604020202020204" pitchFamily="34" charset="0"/>
              </a:rPr>
              <a:t>Chang, </a:t>
            </a:r>
            <a:r>
              <a:rPr lang="en-US" altLang="zh-CN" sz="2600" b="1" err="1">
                <a:latin typeface="Arial" panose="020B0604020202020204" pitchFamily="34" charset="0"/>
                <a:cs typeface="Arial" panose="020B0604020202020204" pitchFamily="34" charset="0"/>
              </a:rPr>
              <a:t>liu</a:t>
            </a:r>
            <a:endParaRPr lang="en-US" altLang="zh-CN" sz="26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600" b="1">
                <a:latin typeface="Arial"/>
                <a:ea typeface="宋体"/>
                <a:cs typeface="Arial"/>
              </a:rPr>
              <a:t>Qianfeng, sun</a:t>
            </a:r>
          </a:p>
          <a:p>
            <a:r>
              <a:rPr lang="it-IT" altLang="zh-CN" sz="2600" b="1">
                <a:latin typeface="Arial" panose="020B0604020202020204" pitchFamily="34" charset="0"/>
                <a:cs typeface="Arial" panose="020B0604020202020204" pitchFamily="34" charset="0"/>
              </a:rPr>
              <a:t>Hong Bo, </a:t>
            </a:r>
            <a:r>
              <a:rPr lang="en-US" altLang="zh-CN" sz="2600" b="1">
                <a:latin typeface="Arial" panose="020B0604020202020204" pitchFamily="34" charset="0"/>
                <a:cs typeface="Arial" panose="020B0604020202020204" pitchFamily="34" charset="0"/>
              </a:rPr>
              <a:t>Li</a:t>
            </a:r>
          </a:p>
          <a:p>
            <a:r>
              <a:rPr lang="it-IT" altLang="zh-CN" sz="2600" b="1">
                <a:latin typeface="Arial"/>
                <a:ea typeface="宋体"/>
                <a:cs typeface="Arial"/>
              </a:rPr>
              <a:t>Li, </a:t>
            </a:r>
            <a:r>
              <a:rPr lang="en-US" altLang="zh-CN" sz="2600" b="1">
                <a:latin typeface="Arial"/>
                <a:ea typeface="宋体"/>
                <a:cs typeface="Arial"/>
              </a:rPr>
              <a:t>Qian</a:t>
            </a:r>
            <a:endParaRPr lang="it-IT" altLang="zh-CN" sz="2600" b="1">
              <a:latin typeface="Arial"/>
              <a:ea typeface="宋体"/>
              <a:cs typeface="Arial"/>
            </a:endParaRPr>
          </a:p>
          <a:p>
            <a:endParaRPr lang="zh-CN" altLang="en-US">
              <a:latin typeface="Tw Cen MT" panose="020B0602020104020603"/>
              <a:ea typeface="宋体" panose="02010600030101010101" pitchFamily="2" charset="-122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3662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06" y="273259"/>
            <a:ext cx="9906000" cy="587704"/>
          </a:xfrm>
        </p:spPr>
        <p:txBody>
          <a:bodyPr/>
          <a:lstStyle/>
          <a:p>
            <a:r>
              <a:rPr lang="en-US" altLang="zh-CN"/>
              <a:t>Dinning</a:t>
            </a:r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5107AE-E36B-4ED4-B974-CF1202596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594" y="773022"/>
            <a:ext cx="8948058" cy="585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700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3154" y="219820"/>
            <a:ext cx="9906000" cy="587704"/>
          </a:xfrm>
        </p:spPr>
        <p:txBody>
          <a:bodyPr/>
          <a:lstStyle/>
          <a:p>
            <a:r>
              <a:rPr lang="en-US" altLang="zh-CN"/>
              <a:t>Rooms</a:t>
            </a:r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E69C5E-490A-4F8D-82F0-DCA08074E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154" y="705758"/>
            <a:ext cx="9120249" cy="600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157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" name="Group 336">
            <a:extLst>
              <a:ext uri="{FF2B5EF4-FFF2-40B4-BE49-F238E27FC236}">
                <a16:creationId xmlns:a16="http://schemas.microsoft.com/office/drawing/2014/main" id="{EF58D138-35FF-4A3E-9FCD-A6044FD3C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38" name="Rectangle 337">
              <a:extLst>
                <a:ext uri="{FF2B5EF4-FFF2-40B4-BE49-F238E27FC236}">
                  <a16:creationId xmlns:a16="http://schemas.microsoft.com/office/drawing/2014/main" id="{F5BD0798-598F-4D8A-86B1-B5EFC7444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39" name="Picture 2">
              <a:extLst>
                <a:ext uri="{FF2B5EF4-FFF2-40B4-BE49-F238E27FC236}">
                  <a16:creationId xmlns:a16="http://schemas.microsoft.com/office/drawing/2014/main" id="{AC94F2E1-5E1D-4DE4-876F-B863EF53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F2F64B-AF43-6715-B528-E503EFB69B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5155" y="4837920"/>
            <a:ext cx="8771548" cy="980484"/>
          </a:xfrm>
        </p:spPr>
        <p:txBody>
          <a:bodyPr>
            <a:normAutofit/>
          </a:bodyPr>
          <a:lstStyle/>
          <a:p>
            <a:pPr algn="ctr"/>
            <a:r>
              <a:rPr lang="en-US" sz="4400"/>
              <a:t>Thank you for our time</a:t>
            </a:r>
          </a:p>
        </p:txBody>
      </p:sp>
      <p:grpSp>
        <p:nvGrpSpPr>
          <p:cNvPr id="341" name="Group 340">
            <a:extLst>
              <a:ext uri="{FF2B5EF4-FFF2-40B4-BE49-F238E27FC236}">
                <a16:creationId xmlns:a16="http://schemas.microsoft.com/office/drawing/2014/main" id="{B6B0FEEE-81F6-4CFD-9F19-7422C2BBB7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342" name="Rectangle 5">
              <a:extLst>
                <a:ext uri="{FF2B5EF4-FFF2-40B4-BE49-F238E27FC236}">
                  <a16:creationId xmlns:a16="http://schemas.microsoft.com/office/drawing/2014/main" id="{610875A9-E6B1-4A9E-8D06-56271808A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3" name="Freeform 6">
              <a:extLst>
                <a:ext uri="{FF2B5EF4-FFF2-40B4-BE49-F238E27FC236}">
                  <a16:creationId xmlns:a16="http://schemas.microsoft.com/office/drawing/2014/main" id="{3568C212-C192-4F35-9EDA-FFAFA2620E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4" name="Freeform 7">
              <a:extLst>
                <a:ext uri="{FF2B5EF4-FFF2-40B4-BE49-F238E27FC236}">
                  <a16:creationId xmlns:a16="http://schemas.microsoft.com/office/drawing/2014/main" id="{3AB2D5B1-4EF5-411D-98F9-332CE875D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5" name="Freeform 8">
              <a:extLst>
                <a:ext uri="{FF2B5EF4-FFF2-40B4-BE49-F238E27FC236}">
                  <a16:creationId xmlns:a16="http://schemas.microsoft.com/office/drawing/2014/main" id="{901DF0D0-5B9C-4A92-A0C5-F70CC77B4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6" name="Freeform 9">
              <a:extLst>
                <a:ext uri="{FF2B5EF4-FFF2-40B4-BE49-F238E27FC236}">
                  <a16:creationId xmlns:a16="http://schemas.microsoft.com/office/drawing/2014/main" id="{0E44C639-7E08-4ED9-87D3-7E1DEBD17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7" name="Freeform 10">
              <a:extLst>
                <a:ext uri="{FF2B5EF4-FFF2-40B4-BE49-F238E27FC236}">
                  <a16:creationId xmlns:a16="http://schemas.microsoft.com/office/drawing/2014/main" id="{8D55EDFE-6B27-4CEF-A149-DE03F258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8" name="Freeform 11">
              <a:extLst>
                <a:ext uri="{FF2B5EF4-FFF2-40B4-BE49-F238E27FC236}">
                  <a16:creationId xmlns:a16="http://schemas.microsoft.com/office/drawing/2014/main" id="{899753F1-0A7C-4019-B0D4-98E8D6555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9" name="Freeform 12">
              <a:extLst>
                <a:ext uri="{FF2B5EF4-FFF2-40B4-BE49-F238E27FC236}">
                  <a16:creationId xmlns:a16="http://schemas.microsoft.com/office/drawing/2014/main" id="{2E46CC92-32DE-4118-9922-E40E32D0C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0" name="Freeform 13">
              <a:extLst>
                <a:ext uri="{FF2B5EF4-FFF2-40B4-BE49-F238E27FC236}">
                  <a16:creationId xmlns:a16="http://schemas.microsoft.com/office/drawing/2014/main" id="{6E837780-3EEC-4D7C-AE0A-B85D4B4D7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1" name="Freeform 14">
              <a:extLst>
                <a:ext uri="{FF2B5EF4-FFF2-40B4-BE49-F238E27FC236}">
                  <a16:creationId xmlns:a16="http://schemas.microsoft.com/office/drawing/2014/main" id="{FF9C7BD2-1595-4FB5-84CC-08DBE10EF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2" name="Freeform 15">
              <a:extLst>
                <a:ext uri="{FF2B5EF4-FFF2-40B4-BE49-F238E27FC236}">
                  <a16:creationId xmlns:a16="http://schemas.microsoft.com/office/drawing/2014/main" id="{223B4D7F-AAB4-4C07-8497-AC90FC7AC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3" name="Line 16">
              <a:extLst>
                <a:ext uri="{FF2B5EF4-FFF2-40B4-BE49-F238E27FC236}">
                  <a16:creationId xmlns:a16="http://schemas.microsoft.com/office/drawing/2014/main" id="{BF0BC434-CADA-4A14-9CC4-514A8AC0A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54" name="Freeform 17">
              <a:extLst>
                <a:ext uri="{FF2B5EF4-FFF2-40B4-BE49-F238E27FC236}">
                  <a16:creationId xmlns:a16="http://schemas.microsoft.com/office/drawing/2014/main" id="{64B93112-5E7A-4AD7-9F08-EC9DE3B7A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5" name="Freeform 18">
              <a:extLst>
                <a:ext uri="{FF2B5EF4-FFF2-40B4-BE49-F238E27FC236}">
                  <a16:creationId xmlns:a16="http://schemas.microsoft.com/office/drawing/2014/main" id="{104C40EC-49BC-4BF4-9B0F-36413F92C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6" name="Freeform 19">
              <a:extLst>
                <a:ext uri="{FF2B5EF4-FFF2-40B4-BE49-F238E27FC236}">
                  <a16:creationId xmlns:a16="http://schemas.microsoft.com/office/drawing/2014/main" id="{490CF2A3-97A8-4A5C-AA71-F66D5EFB6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7" name="Freeform 20">
              <a:extLst>
                <a:ext uri="{FF2B5EF4-FFF2-40B4-BE49-F238E27FC236}">
                  <a16:creationId xmlns:a16="http://schemas.microsoft.com/office/drawing/2014/main" id="{AD278AAA-5D43-4120-94A8-8CABD2B2D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8" name="Rectangle 21">
              <a:extLst>
                <a:ext uri="{FF2B5EF4-FFF2-40B4-BE49-F238E27FC236}">
                  <a16:creationId xmlns:a16="http://schemas.microsoft.com/office/drawing/2014/main" id="{4063DBF1-AA0B-41AE-B075-3592DD039E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9" name="Freeform 22">
              <a:extLst>
                <a:ext uri="{FF2B5EF4-FFF2-40B4-BE49-F238E27FC236}">
                  <a16:creationId xmlns:a16="http://schemas.microsoft.com/office/drawing/2014/main" id="{084C0B7D-251C-4399-AF81-3D417E6CC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0" name="Freeform 23">
              <a:extLst>
                <a:ext uri="{FF2B5EF4-FFF2-40B4-BE49-F238E27FC236}">
                  <a16:creationId xmlns:a16="http://schemas.microsoft.com/office/drawing/2014/main" id="{41CBB601-6248-4C6A-8CE0-EDE956CA6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1" name="Freeform 24">
              <a:extLst>
                <a:ext uri="{FF2B5EF4-FFF2-40B4-BE49-F238E27FC236}">
                  <a16:creationId xmlns:a16="http://schemas.microsoft.com/office/drawing/2014/main" id="{61217433-E7AF-4C9E-B859-8B51FDE44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2" name="Freeform 25">
              <a:extLst>
                <a:ext uri="{FF2B5EF4-FFF2-40B4-BE49-F238E27FC236}">
                  <a16:creationId xmlns:a16="http://schemas.microsoft.com/office/drawing/2014/main" id="{83750ECC-2687-4D3D-AF82-9D55F4A95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3" name="Freeform 26">
              <a:extLst>
                <a:ext uri="{FF2B5EF4-FFF2-40B4-BE49-F238E27FC236}">
                  <a16:creationId xmlns:a16="http://schemas.microsoft.com/office/drawing/2014/main" id="{481712CE-D3D3-48A9-9194-29514E826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4" name="Freeform 27">
              <a:extLst>
                <a:ext uri="{FF2B5EF4-FFF2-40B4-BE49-F238E27FC236}">
                  <a16:creationId xmlns:a16="http://schemas.microsoft.com/office/drawing/2014/main" id="{AFDCA284-1452-42D7-8188-8DBBF5500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5" name="Freeform 28">
              <a:extLst>
                <a:ext uri="{FF2B5EF4-FFF2-40B4-BE49-F238E27FC236}">
                  <a16:creationId xmlns:a16="http://schemas.microsoft.com/office/drawing/2014/main" id="{84621BF2-B93B-49DE-A0E9-7DB87A12D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6" name="Freeform 29">
              <a:extLst>
                <a:ext uri="{FF2B5EF4-FFF2-40B4-BE49-F238E27FC236}">
                  <a16:creationId xmlns:a16="http://schemas.microsoft.com/office/drawing/2014/main" id="{23D257B1-AE83-4340-9A3D-9AF67475D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7" name="Freeform 30">
              <a:extLst>
                <a:ext uri="{FF2B5EF4-FFF2-40B4-BE49-F238E27FC236}">
                  <a16:creationId xmlns:a16="http://schemas.microsoft.com/office/drawing/2014/main" id="{48C080A8-F687-4FC3-85A0-06C260CA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8" name="Freeform 31">
              <a:extLst>
                <a:ext uri="{FF2B5EF4-FFF2-40B4-BE49-F238E27FC236}">
                  <a16:creationId xmlns:a16="http://schemas.microsoft.com/office/drawing/2014/main" id="{A63FB1C6-D023-4C54-8D8E-319888E058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44" name="Picture 144">
            <a:extLst>
              <a:ext uri="{FF2B5EF4-FFF2-40B4-BE49-F238E27FC236}">
                <a16:creationId xmlns:a16="http://schemas.microsoft.com/office/drawing/2014/main" id="{B9A2C7F1-C2A1-D73D-93CC-2E93CE49B7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318" b="19319"/>
          <a:stretch/>
        </p:blipFill>
        <p:spPr>
          <a:xfrm>
            <a:off x="963858" y="843164"/>
            <a:ext cx="10260062" cy="3418146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370" name="Group 369">
            <a:extLst>
              <a:ext uri="{FF2B5EF4-FFF2-40B4-BE49-F238E27FC236}">
                <a16:creationId xmlns:a16="http://schemas.microsoft.com/office/drawing/2014/main" id="{ED8042C1-215E-4C21-BB6B-38C5EE469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371" name="Freeform 32">
              <a:extLst>
                <a:ext uri="{FF2B5EF4-FFF2-40B4-BE49-F238E27FC236}">
                  <a16:creationId xmlns:a16="http://schemas.microsoft.com/office/drawing/2014/main" id="{134E4A6E-1602-4ED8-95F4-2649025B44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2" name="Freeform 33">
              <a:extLst>
                <a:ext uri="{FF2B5EF4-FFF2-40B4-BE49-F238E27FC236}">
                  <a16:creationId xmlns:a16="http://schemas.microsoft.com/office/drawing/2014/main" id="{E26FC114-5BB0-453D-9D96-4A82F7EB7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3" name="Freeform 34">
              <a:extLst>
                <a:ext uri="{FF2B5EF4-FFF2-40B4-BE49-F238E27FC236}">
                  <a16:creationId xmlns:a16="http://schemas.microsoft.com/office/drawing/2014/main" id="{42DD29BE-7338-48CF-A8E4-AE63B9474A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4" name="Freeform 35">
              <a:extLst>
                <a:ext uri="{FF2B5EF4-FFF2-40B4-BE49-F238E27FC236}">
                  <a16:creationId xmlns:a16="http://schemas.microsoft.com/office/drawing/2014/main" id="{38DA003C-8448-4B2C-AFEC-8354C0FCF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5" name="Freeform 36">
              <a:extLst>
                <a:ext uri="{FF2B5EF4-FFF2-40B4-BE49-F238E27FC236}">
                  <a16:creationId xmlns:a16="http://schemas.microsoft.com/office/drawing/2014/main" id="{444007C8-E852-4C4C-B866-1F029E7D3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6" name="Freeform 37">
              <a:extLst>
                <a:ext uri="{FF2B5EF4-FFF2-40B4-BE49-F238E27FC236}">
                  <a16:creationId xmlns:a16="http://schemas.microsoft.com/office/drawing/2014/main" id="{93687523-D874-491A-A0CA-5C46712A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7" name="Freeform 38">
              <a:extLst>
                <a:ext uri="{FF2B5EF4-FFF2-40B4-BE49-F238E27FC236}">
                  <a16:creationId xmlns:a16="http://schemas.microsoft.com/office/drawing/2014/main" id="{8B54C82F-6BF1-43CD-8E37-69E9A44A8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8" name="Freeform 39">
              <a:extLst>
                <a:ext uri="{FF2B5EF4-FFF2-40B4-BE49-F238E27FC236}">
                  <a16:creationId xmlns:a16="http://schemas.microsoft.com/office/drawing/2014/main" id="{7319E2D4-6B6C-40D8-BED9-458580829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9" name="Freeform 40">
              <a:extLst>
                <a:ext uri="{FF2B5EF4-FFF2-40B4-BE49-F238E27FC236}">
                  <a16:creationId xmlns:a16="http://schemas.microsoft.com/office/drawing/2014/main" id="{12E07592-0C27-4DBF-9DCB-3629BB6DE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0" name="Rectangle 41">
              <a:extLst>
                <a:ext uri="{FF2B5EF4-FFF2-40B4-BE49-F238E27FC236}">
                  <a16:creationId xmlns:a16="http://schemas.microsoft.com/office/drawing/2014/main" id="{9EA2E577-F748-4C1C-BD16-8356C2F763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855093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4F92F-2524-9853-4A67-0E4C72326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End goal and target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59948-163E-BA9A-FF1D-AE1EDF2663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91337"/>
            <a:ext cx="9905999" cy="369986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CA">
                <a:ea typeface="+mn-lt"/>
                <a:cs typeface="+mn-lt"/>
              </a:rPr>
              <a:t>END GOAL</a:t>
            </a:r>
            <a:endParaRPr lang="en-US"/>
          </a:p>
          <a:p>
            <a:r>
              <a:rPr lang="en-CA">
                <a:ea typeface="+mn-lt"/>
                <a:cs typeface="+mn-lt"/>
              </a:rPr>
              <a:t>PRIMARY: Cater to the most exclusive clientele</a:t>
            </a:r>
            <a:endParaRPr lang="en-US"/>
          </a:p>
          <a:p>
            <a:r>
              <a:rPr lang="en-CA">
                <a:ea typeface="+mn-lt"/>
                <a:cs typeface="+mn-lt"/>
              </a:rPr>
              <a:t>SECONDARY: Show information about the hotel and book rooms</a:t>
            </a:r>
            <a:endParaRPr lang="en-US"/>
          </a:p>
          <a:p>
            <a:endParaRPr lang="en-US"/>
          </a:p>
          <a:p>
            <a:r>
              <a:rPr lang="en-CA">
                <a:ea typeface="+mn-lt"/>
                <a:cs typeface="+mn-lt"/>
              </a:rPr>
              <a:t>TARGET AUDIENCE</a:t>
            </a:r>
            <a:endParaRPr lang="en-US"/>
          </a:p>
          <a:p>
            <a:r>
              <a:rPr lang="en-CA">
                <a:ea typeface="+mn-lt"/>
                <a:cs typeface="+mn-lt"/>
              </a:rPr>
              <a:t>- high-end travelers: individual, couples and families </a:t>
            </a:r>
            <a:endParaRPr lang="en-US"/>
          </a:p>
          <a:p>
            <a:r>
              <a:rPr lang="en-CA">
                <a:ea typeface="+mn-lt"/>
                <a:cs typeface="+mn-lt"/>
              </a:rPr>
              <a:t>- business travelers for work purpose</a:t>
            </a:r>
            <a:endParaRPr lang="en-US"/>
          </a:p>
          <a:p>
            <a:r>
              <a:rPr lang="en-CA">
                <a:ea typeface="+mn-lt"/>
                <a:cs typeface="+mn-lt"/>
              </a:rPr>
              <a:t>- Guest attending events or celebrations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70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64F75-B172-278D-4CF7-A589691F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90382"/>
          </a:xfrm>
        </p:spPr>
        <p:txBody>
          <a:bodyPr/>
          <a:lstStyle/>
          <a:p>
            <a:r>
              <a:rPr lang="en-US"/>
              <a:t>Sitemap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AE033-1A0C-79E8-B02B-04C0FF3EF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17525"/>
            <a:ext cx="9834113" cy="341231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2800">
                <a:ea typeface="+mn-lt"/>
                <a:cs typeface="+mn-lt"/>
              </a:rPr>
              <a:t>Header: Location | Language | Currency </a:t>
            </a:r>
            <a:endParaRPr lang="en-US" sz="2800"/>
          </a:p>
          <a:p>
            <a:r>
              <a:rPr lang="en-CA" sz="2800">
                <a:ea typeface="+mn-lt"/>
                <a:cs typeface="+mn-lt"/>
              </a:rPr>
              <a:t> Logo | About us | Dining | Spa |Rooms | Events | Book Now | Search</a:t>
            </a:r>
            <a:endParaRPr lang="en-US" sz="2800"/>
          </a:p>
          <a:p>
            <a:endParaRPr lang="en-US" sz="2800"/>
          </a:p>
          <a:p>
            <a:r>
              <a:rPr lang="en-CA" sz="2800">
                <a:ea typeface="+mn-lt"/>
                <a:cs typeface="+mn-lt"/>
              </a:rPr>
              <a:t>Footer:  Newsletter Subscription |Reviews |FAQ | Contact us</a:t>
            </a:r>
            <a:endParaRPr lang="en-US" sz="2800"/>
          </a:p>
          <a:p>
            <a:r>
              <a:rPr lang="en-CA" sz="2800">
                <a:ea typeface="+mn-lt"/>
                <a:cs typeface="+mn-lt"/>
              </a:rPr>
              <a:t>                             Copyright</a:t>
            </a:r>
            <a:endParaRPr lang="en-US" sz="280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16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AA97A-D280-2843-71A2-CAE76EA47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FUTURE CONSIDERATIONS: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3369B-40EA-AFD5-7F1A-CABBC98DB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CA" sz="2800">
                <a:ea typeface="+mn-lt"/>
                <a:cs typeface="+mn-lt"/>
              </a:rPr>
              <a:t>- Video outline showing our exclusive service</a:t>
            </a:r>
            <a:endParaRPr lang="en-US" sz="2800">
              <a:ea typeface="+mn-lt"/>
              <a:cs typeface="+mn-lt"/>
            </a:endParaRPr>
          </a:p>
          <a:p>
            <a:r>
              <a:rPr lang="en-CA" sz="2800">
                <a:ea typeface="+mn-lt"/>
                <a:cs typeface="+mn-lt"/>
              </a:rPr>
              <a:t>- Careers</a:t>
            </a:r>
            <a:endParaRPr lang="en-US" sz="2800">
              <a:ea typeface="+mn-lt"/>
              <a:cs typeface="+mn-lt"/>
            </a:endParaRPr>
          </a:p>
          <a:p>
            <a:r>
              <a:rPr lang="en-CA" sz="2800">
                <a:ea typeface="+mn-lt"/>
                <a:cs typeface="+mn-lt"/>
              </a:rPr>
              <a:t>- VIP Club</a:t>
            </a:r>
            <a:endParaRPr lang="en-US" sz="2800">
              <a:ea typeface="+mn-lt"/>
              <a:cs typeface="+mn-lt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43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06" y="496724"/>
            <a:ext cx="9906000" cy="587704"/>
          </a:xfrm>
        </p:spPr>
        <p:txBody>
          <a:bodyPr/>
          <a:lstStyle/>
          <a:p>
            <a:r>
              <a:rPr lang="en-US" altLang="zh-CN">
                <a:ea typeface="宋体"/>
              </a:rPr>
              <a:t>Wireframes of desktop and mobile</a:t>
            </a:r>
          </a:p>
        </p:txBody>
      </p:sp>
      <p:pic>
        <p:nvPicPr>
          <p:cNvPr id="3" name="Picture 3" descr="A picture containing website&#10;&#10;Description automatically generated">
            <a:extLst>
              <a:ext uri="{FF2B5EF4-FFF2-40B4-BE49-F238E27FC236}">
                <a16:creationId xmlns:a16="http://schemas.microsoft.com/office/drawing/2014/main" id="{234ABE26-3295-5E80-5AB6-538CA9A77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929" y="1711173"/>
            <a:ext cx="5474897" cy="3464407"/>
          </a:xfrm>
          <a:prstGeom prst="rect">
            <a:avLst/>
          </a:prstGeom>
        </p:spPr>
      </p:pic>
      <p:pic>
        <p:nvPicPr>
          <p:cNvPr id="4" name="Picture 5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B29B6AD8-A96F-7DC9-8A1A-146D72A5B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3608" y="1705696"/>
            <a:ext cx="2743200" cy="384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881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3D805-1F2B-4438-B449-D761F2FDA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86512"/>
            <a:ext cx="9618451" cy="1248533"/>
          </a:xfrm>
        </p:spPr>
        <p:txBody>
          <a:bodyPr/>
          <a:lstStyle/>
          <a:p>
            <a:r>
              <a:rPr lang="zh-CN" altLang="en-US" cap="none">
                <a:ea typeface="宋体"/>
              </a:rPr>
              <a:t>Visual fonts and color selection</a:t>
            </a:r>
          </a:p>
        </p:txBody>
      </p:sp>
      <p:pic>
        <p:nvPicPr>
          <p:cNvPr id="3" name="Picture 4" descr="Chart, bubble chart&#10;&#10;Description automatically generated">
            <a:extLst>
              <a:ext uri="{FF2B5EF4-FFF2-40B4-BE49-F238E27FC236}">
                <a16:creationId xmlns:a16="http://schemas.microsoft.com/office/drawing/2014/main" id="{331F6FCA-DCCF-922C-B09F-7AE95D910F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7649" y="1530621"/>
            <a:ext cx="6793524" cy="4447486"/>
          </a:xfrm>
        </p:spPr>
      </p:pic>
    </p:spTree>
    <p:extLst>
      <p:ext uri="{BB962C8B-B14F-4D97-AF65-F5344CB8AC3E}">
        <p14:creationId xmlns:p14="http://schemas.microsoft.com/office/powerpoint/2010/main" val="1216539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06" y="482347"/>
            <a:ext cx="9906000" cy="587704"/>
          </a:xfrm>
        </p:spPr>
        <p:txBody>
          <a:bodyPr/>
          <a:lstStyle/>
          <a:p>
            <a:r>
              <a:rPr lang="en-US" altLang="zh-CN">
                <a:ea typeface="宋体"/>
              </a:rPr>
              <a:t>Mock-ups of desktop and mobile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83F2C2C8-AB90-1394-C942-BBBC2BAB4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83" y="1831855"/>
            <a:ext cx="4799161" cy="3251799"/>
          </a:xfrm>
          <a:prstGeom prst="rect">
            <a:avLst/>
          </a:prstGeom>
        </p:spPr>
      </p:pic>
      <p:pic>
        <p:nvPicPr>
          <p:cNvPr id="6" name="Picture 6" descr="A picture containing text, screenshot, sign&#10;&#10;Description automatically generated">
            <a:extLst>
              <a:ext uri="{FF2B5EF4-FFF2-40B4-BE49-F238E27FC236}">
                <a16:creationId xmlns:a16="http://schemas.microsoft.com/office/drawing/2014/main" id="{14517027-5417-5B12-77C4-EA4A983EA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6022" y="1835996"/>
            <a:ext cx="2714446" cy="374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982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06" y="338573"/>
            <a:ext cx="9906000" cy="587704"/>
          </a:xfrm>
        </p:spPr>
        <p:txBody>
          <a:bodyPr/>
          <a:lstStyle/>
          <a:p>
            <a:r>
              <a:rPr lang="en-US" altLang="zh-CN"/>
              <a:t>Homepage</a:t>
            </a:r>
            <a:endParaRPr lang="zh-CN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B9140D-B7FB-49CD-AF40-B54BF174A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966" y="926277"/>
            <a:ext cx="10476016" cy="574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402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06" y="338573"/>
            <a:ext cx="9906000" cy="587704"/>
          </a:xfrm>
        </p:spPr>
        <p:txBody>
          <a:bodyPr/>
          <a:lstStyle/>
          <a:p>
            <a:r>
              <a:rPr lang="en-US" altLang="zh-CN"/>
              <a:t>About us</a:t>
            </a:r>
            <a:endParaRPr lang="zh-C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A1F425-2D68-4ACC-BDBD-73AA188BA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407" y="1009527"/>
            <a:ext cx="10413280" cy="550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2536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7e6eec3-226f-4929-b906-f5fd66d3022f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0B4658C393CC48B87169F270433B9E" ma:contentTypeVersion="8" ma:contentTypeDescription="Create a new document." ma:contentTypeScope="" ma:versionID="abb6a0f9ee15d8ffc4da5732ddc01d79">
  <xsd:schema xmlns:xsd="http://www.w3.org/2001/XMLSchema" xmlns:xs="http://www.w3.org/2001/XMLSchema" xmlns:p="http://schemas.microsoft.com/office/2006/metadata/properties" xmlns:ns2="c7e6eec3-226f-4929-b906-f5fd66d3022f" targetNamespace="http://schemas.microsoft.com/office/2006/metadata/properties" ma:root="true" ma:fieldsID="336d3ba52ce3db20e2a8af6903e52ed5" ns2:_="">
    <xsd:import namespace="c7e6eec3-226f-4929-b906-f5fd66d3022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e6eec3-226f-4929-b906-f5fd66d302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265a7a29-eefc-4d7d-9595-275ca7a34ba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1A98A1B-6A99-42B7-A01E-1A17F3D5A209}">
  <ds:schemaRefs>
    <ds:schemaRef ds:uri="c7e6eec3-226f-4929-b906-f5fd66d3022f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17B81C3-8144-4572-8E9D-AC1FC7577FA8}">
  <ds:schemaRefs>
    <ds:schemaRef ds:uri="c7e6eec3-226f-4929-b906-f5fd66d302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103407C-DEA9-460E-9F37-FF63FE0BB9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TM04033919[[fn=电路]]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Circuit</vt:lpstr>
      <vt:lpstr>Web Design Project --Abbott Hotel </vt:lpstr>
      <vt:lpstr>End goal and target audience</vt:lpstr>
      <vt:lpstr>Sitemap</vt:lpstr>
      <vt:lpstr>FUTURE CONSIDERATIONS:</vt:lpstr>
      <vt:lpstr>Wireframes of desktop and mobile</vt:lpstr>
      <vt:lpstr>Visual fonts and color selection</vt:lpstr>
      <vt:lpstr>Mock-ups of desktop and mobile</vt:lpstr>
      <vt:lpstr>Homepage</vt:lpstr>
      <vt:lpstr>About us</vt:lpstr>
      <vt:lpstr>Dinning</vt:lpstr>
      <vt:lpstr>Rooms</vt:lpstr>
      <vt:lpstr>Thank you for 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Project --Abbott Hotel Systems</dc:title>
  <dc:creator>Johnny</dc:creator>
  <cp:revision>1</cp:revision>
  <dcterms:created xsi:type="dcterms:W3CDTF">2023-04-15T14:32:35Z</dcterms:created>
  <dcterms:modified xsi:type="dcterms:W3CDTF">2023-05-09T13:37:20Z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0x010100B70B4658C393CC48B87169F270433B9E</vt:lpwstr>
  </property>
  <property fmtid="{D5CDD505-2E9C-101B-9397-08002B2CF9AE}" pid="3" name="MediaServiceImageTags">
    <vt:lpwstr/>
  </property>
</Properties>
</file>

<file path=docProps/thumbnail.jpeg>
</file>